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7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17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255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691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346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576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03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487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13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23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01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64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4842CD-7431-40B6-B00E-75A7FEC7F2CF}" type="datetimeFigureOut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15002-1F1A-4D02-8D03-A9B3626C22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622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30m </a:t>
            </a:r>
            <a:r>
              <a:rPr lang="en-US" smtClean="0"/>
              <a:t>DEM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24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6631" y="578189"/>
            <a:ext cx="10048504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514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849359"/>
            <a:ext cx="10058400" cy="5061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706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682" y="798990"/>
            <a:ext cx="10972800" cy="531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027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036" y="529472"/>
            <a:ext cx="11521440" cy="5547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493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822" y="834502"/>
            <a:ext cx="11430355" cy="530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395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2</Words>
  <Application>Microsoft Office PowerPoint</Application>
  <PresentationFormat>Widescreen</PresentationFormat>
  <Paragraphs>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30m DEM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30m dem</dc:title>
  <dc:creator>David</dc:creator>
  <cp:lastModifiedBy>mehran ghandehari</cp:lastModifiedBy>
  <cp:revision>4</cp:revision>
  <dcterms:created xsi:type="dcterms:W3CDTF">2015-06-23T15:15:22Z</dcterms:created>
  <dcterms:modified xsi:type="dcterms:W3CDTF">2015-06-26T05:20:09Z</dcterms:modified>
</cp:coreProperties>
</file>

<file path=docProps/thumbnail.jpeg>
</file>